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59" r:id="rId5"/>
    <p:sldId id="261" r:id="rId6"/>
    <p:sldId id="262" r:id="rId7"/>
    <p:sldId id="263" r:id="rId8"/>
    <p:sldId id="264" r:id="rId9"/>
    <p:sldId id="280" r:id="rId10"/>
    <p:sldId id="281" r:id="rId11"/>
    <p:sldId id="282" r:id="rId12"/>
    <p:sldId id="279" r:id="rId13"/>
    <p:sldId id="265" r:id="rId14"/>
    <p:sldId id="266" r:id="rId15"/>
    <p:sldId id="267" r:id="rId16"/>
    <p:sldId id="268" r:id="rId17"/>
    <p:sldId id="270" r:id="rId18"/>
    <p:sldId id="272" r:id="rId19"/>
    <p:sldId id="274" r:id="rId20"/>
    <p:sldId id="273" r:id="rId21"/>
    <p:sldId id="278" r:id="rId22"/>
    <p:sldId id="269" r:id="rId23"/>
    <p:sldId id="27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904B-A5DA-4B4A-B957-645D0A5B84D0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375D-0725-1A4F-8F94-3355191D0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8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75D-0725-1A4F-8F94-3355191D004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69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75D-0725-1A4F-8F94-3355191D004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6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0375D-0725-1A4F-8F94-3355191D004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88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0BD6C-1E70-3E4F-B73E-78F85A8B6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605B97-1D0F-B24B-9AB5-E138F849C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479FD7-29CA-AF40-8AE4-4A10950B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D7AD6-2810-F14C-9895-4FDD34FB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1C6445-EA98-2944-B776-DE274AB4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F2411-DF2B-2341-92F1-E5BB1143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AB4289-0A95-4F4D-8869-E26821EBD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D5C55-BBA2-4048-9AB5-BF662099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B8ADA-DFD8-EE41-9560-BEA44564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6B97ED-4782-4B4A-99F4-6E8120F9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85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7E51135-1DE2-3F45-BB03-6487956D4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E67409-C275-8042-9049-BDB2E9E8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9AC81-67FF-134D-A7C3-09824B74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351382-4A2B-8A4E-A7F1-F3749EF2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2A234-0008-4042-93E8-7F932FC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0E89D-946E-B049-A57E-705BD1D9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8F947-5C63-C044-8B35-7DE4503D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CC088-384F-7241-8FC7-3BBFEF8B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DD6E2-6FC8-AF4E-807F-A90F1C23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909E61-F6E4-FE49-A349-75FD9DA4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3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84AA7-611F-B64E-8AB2-1E685F45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E787C-5066-2E47-B5F8-E38C8ECD7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17CB05-D616-6F40-AA2F-95CEBF65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045B6C-24DA-9F46-99B0-DDA15DA9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A1A908-847A-B64F-9388-28BDE040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12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21FE7-C6B0-6F49-8772-53B3D912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D37CC-D145-4D4D-A7BF-C854B6FF0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6E4E09-B7E4-8345-8C76-BD8C601EC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EC9BB2-D075-3945-9B10-FA3E706E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84C2E9-3307-184E-B680-7015D933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162897-91DA-CA4B-A324-21D5CF87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10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A06DD-E22B-124C-8540-38F9DD3A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8EF312-E981-F548-91FE-1A78D85C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95B33A-C8D5-1343-A97D-AA453559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F7B014-3B4E-6449-BB4C-5B71F2213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7A4A4A-EE74-1A4D-9742-735059332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EA8E23-34BA-DE4A-95CB-7F04FE1E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AF3555C-8469-DA46-8E33-4F7CA469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A67082B-4B4D-3D46-9CC1-546AA6C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1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6B2BA-283A-604B-BB87-8B976B60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D84894-7FD7-6B4F-919E-D2CEB448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23ACE0-70A0-4B49-9769-609EC6FB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6CB6E5-B5B4-6343-9EAD-41E5CD57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CB7BBE-C34A-5D4A-8BEB-15609C8A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70E73F-43BA-124B-91B5-EA3842C3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E741F2-EF8C-AC44-80D7-307C28E7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68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A8B5C-3EEB-014A-A737-F9FE33A6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5CB910-945B-E846-8CD3-7C66050A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EAB8BD-9B0A-7544-93D4-E1538B2B1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6BF6E7-05F2-704B-AE65-C19035E3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89E01-FA85-CF4B-89FD-E27E965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BD7B80-92BF-8845-B8FE-E2875F6B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11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9A47D-D22C-6145-9843-02D7353D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829B1B-FCF0-EA42-81CC-76B4595BA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AF1E9D-5885-A34F-B76E-D40A47F72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E8211F-EC5B-7D47-9A86-7392ABB2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F3B02C-4182-8F40-BFF9-09D80074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549559-CFF4-4548-A349-6B570083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09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58B346-AC63-B945-9047-81F07342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B6CF87-D9AC-9F41-BC82-2641FD10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B349CE-6246-3D4C-A25B-49C1F5F66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D7D1-190C-8F4B-99A0-D05F6F389FB8}" type="datetimeFigureOut">
              <a:rPr lang="de-DE" smtClean="0"/>
              <a:t>08.12.20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3CB54-1F74-3249-9536-DAE5F74B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746918-9B5E-B140-805E-FABADC75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19E0-122D-4D48-9060-D5D1EF13B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7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image" Target="../media/image8.jpeg"/><Relationship Id="rId26" Type="http://schemas.openxmlformats.org/officeDocument/2006/relationships/image" Target="../media/image12.jpeg"/><Relationship Id="rId39" Type="http://schemas.openxmlformats.org/officeDocument/2006/relationships/slide" Target="slide5.xml"/><Relationship Id="rId21" Type="http://schemas.openxmlformats.org/officeDocument/2006/relationships/slide" Target="slide10.xml"/><Relationship Id="rId34" Type="http://schemas.openxmlformats.org/officeDocument/2006/relationships/image" Target="../media/image16.jpeg"/><Relationship Id="rId42" Type="http://schemas.openxmlformats.org/officeDocument/2006/relationships/image" Target="../media/image20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eg"/><Relationship Id="rId20" Type="http://schemas.openxmlformats.org/officeDocument/2006/relationships/image" Target="../media/image9.jpeg"/><Relationship Id="rId29" Type="http://schemas.openxmlformats.org/officeDocument/2006/relationships/slide" Target="slide13.xml"/><Relationship Id="rId41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slide" Target="slide6.xml"/><Relationship Id="rId24" Type="http://schemas.openxmlformats.org/officeDocument/2006/relationships/image" Target="../media/image11.jpeg"/><Relationship Id="rId32" Type="http://schemas.openxmlformats.org/officeDocument/2006/relationships/image" Target="../media/image15.jpeg"/><Relationship Id="rId37" Type="http://schemas.openxmlformats.org/officeDocument/2006/relationships/slide" Target="slide15.xml"/><Relationship Id="rId40" Type="http://schemas.openxmlformats.org/officeDocument/2006/relationships/image" Target="../media/image19.jpeg"/><Relationship Id="rId5" Type="http://schemas.openxmlformats.org/officeDocument/2006/relationships/slide" Target="slide2.xml"/><Relationship Id="rId15" Type="http://schemas.openxmlformats.org/officeDocument/2006/relationships/slide" Target="slide19.xml"/><Relationship Id="rId23" Type="http://schemas.openxmlformats.org/officeDocument/2006/relationships/slide" Target="slide11.xml"/><Relationship Id="rId28" Type="http://schemas.openxmlformats.org/officeDocument/2006/relationships/image" Target="../media/image13.jpeg"/><Relationship Id="rId36" Type="http://schemas.openxmlformats.org/officeDocument/2006/relationships/image" Target="../media/image17.jpeg"/><Relationship Id="rId10" Type="http://schemas.openxmlformats.org/officeDocument/2006/relationships/image" Target="../media/image4.jpeg"/><Relationship Id="rId19" Type="http://schemas.openxmlformats.org/officeDocument/2006/relationships/slide" Target="slide9.xml"/><Relationship Id="rId31" Type="http://schemas.openxmlformats.org/officeDocument/2006/relationships/slide" Target="slide12.xml"/><Relationship Id="rId4" Type="http://schemas.openxmlformats.org/officeDocument/2006/relationships/image" Target="../media/image1.jpeg"/><Relationship Id="rId9" Type="http://schemas.openxmlformats.org/officeDocument/2006/relationships/slide" Target="slide4.xml"/><Relationship Id="rId14" Type="http://schemas.openxmlformats.org/officeDocument/2006/relationships/image" Target="../media/image6.png"/><Relationship Id="rId22" Type="http://schemas.openxmlformats.org/officeDocument/2006/relationships/image" Target="../media/image10.jpeg"/><Relationship Id="rId27" Type="http://schemas.openxmlformats.org/officeDocument/2006/relationships/slide" Target="slide21.xml"/><Relationship Id="rId30" Type="http://schemas.openxmlformats.org/officeDocument/2006/relationships/image" Target="../media/image14.jpeg"/><Relationship Id="rId35" Type="http://schemas.openxmlformats.org/officeDocument/2006/relationships/slide" Target="slide16.xml"/><Relationship Id="rId8" Type="http://schemas.openxmlformats.org/officeDocument/2006/relationships/image" Target="../media/image3.jpeg"/><Relationship Id="rId3" Type="http://schemas.openxmlformats.org/officeDocument/2006/relationships/slide" Target="slide7.xml"/><Relationship Id="rId12" Type="http://schemas.openxmlformats.org/officeDocument/2006/relationships/image" Target="../media/image5.jpeg"/><Relationship Id="rId17" Type="http://schemas.openxmlformats.org/officeDocument/2006/relationships/slide" Target="slide8.xml"/><Relationship Id="rId25" Type="http://schemas.openxmlformats.org/officeDocument/2006/relationships/slide" Target="slide20.xml"/><Relationship Id="rId33" Type="http://schemas.openxmlformats.org/officeDocument/2006/relationships/slide" Target="slide17.xml"/><Relationship Id="rId38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nbosco-medien.de/advent-und-adventure/t-1/2189" TargetMode="External"/><Relationship Id="rId2" Type="http://schemas.openxmlformats.org/officeDocument/2006/relationships/hyperlink" Target="https://padlet-uploads.storage.googleapis.com/740824016/13cbf805710a887d4acb4879f1f7b57e/Fragen_f_r_den_Adve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s://www.pexels.com/de-de/suche/weihnachtsfeier/" TargetMode="External"/><Relationship Id="rId4" Type="http://schemas.openxmlformats.org/officeDocument/2006/relationships/hyperlink" Target="https://pixaba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6BC13C4-FC34-214C-ACC8-93EF8A55C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2408"/>
              </p:ext>
            </p:extLst>
          </p:nvPr>
        </p:nvGraphicFramePr>
        <p:xfrm>
          <a:off x="0" y="0"/>
          <a:ext cx="12192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013">
                  <a:extLst>
                    <a:ext uri="{9D8B030D-6E8A-4147-A177-3AD203B41FA5}">
                      <a16:colId xmlns:a16="http://schemas.microsoft.com/office/drawing/2014/main" val="421495129"/>
                    </a:ext>
                  </a:extLst>
                </a:gridCol>
                <a:gridCol w="2448747">
                  <a:extLst>
                    <a:ext uri="{9D8B030D-6E8A-4147-A177-3AD203B41FA5}">
                      <a16:colId xmlns:a16="http://schemas.microsoft.com/office/drawing/2014/main" val="2169996263"/>
                    </a:ext>
                  </a:extLst>
                </a:gridCol>
                <a:gridCol w="2448747">
                  <a:extLst>
                    <a:ext uri="{9D8B030D-6E8A-4147-A177-3AD203B41FA5}">
                      <a16:colId xmlns:a16="http://schemas.microsoft.com/office/drawing/2014/main" val="1238790492"/>
                    </a:ext>
                  </a:extLst>
                </a:gridCol>
                <a:gridCol w="2448747">
                  <a:extLst>
                    <a:ext uri="{9D8B030D-6E8A-4147-A177-3AD203B41FA5}">
                      <a16:colId xmlns:a16="http://schemas.microsoft.com/office/drawing/2014/main" val="1669502081"/>
                    </a:ext>
                  </a:extLst>
                </a:gridCol>
                <a:gridCol w="2448747">
                  <a:extLst>
                    <a:ext uri="{9D8B030D-6E8A-4147-A177-3AD203B41FA5}">
                      <a16:colId xmlns:a16="http://schemas.microsoft.com/office/drawing/2014/main" val="545653841"/>
                    </a:ext>
                  </a:extLst>
                </a:gridCol>
              </a:tblGrid>
              <a:tr h="181535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953192"/>
                  </a:ext>
                </a:extLst>
              </a:tr>
              <a:tr h="168088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289990"/>
                  </a:ext>
                </a:extLst>
              </a:tr>
              <a:tr h="168088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506286"/>
                  </a:ext>
                </a:extLst>
              </a:tr>
              <a:tr h="168088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871531"/>
                  </a:ext>
                </a:extLst>
              </a:tr>
            </a:tbl>
          </a:graphicData>
        </a:graphic>
      </p:graphicFrame>
      <p:pic>
        <p:nvPicPr>
          <p:cNvPr id="3" name="Grafik 2" descr="Ein Bild, das Objekt, Kerze, erleuchtet, Geburtstag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B49495E9-77B1-CC4D-96DF-12F1B9ACBC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724" y="1828799"/>
            <a:ext cx="240552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Wasser, draußen, Sonnenuntergang, Boot enthält.&#10;&#10;Automatisch generierte Beschreibung">
            <a:hlinkClick r:id="rId5" action="ppaction://hlinksldjump"/>
            <a:extLst>
              <a:ext uri="{FF2B5EF4-FFF2-40B4-BE49-F238E27FC236}">
                <a16:creationId xmlns:a16="http://schemas.microsoft.com/office/drawing/2014/main" id="{43C9663F-E788-3D43-8A58-35796880E4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" y="120015"/>
            <a:ext cx="2383155" cy="158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Tisch, sitzend, stehend, Frau enthält.&#10;&#10;Automatisch generierte Beschreibung">
            <a:hlinkClick r:id="rId7" action="ppaction://hlinksldjump"/>
            <a:extLst>
              <a:ext uri="{FF2B5EF4-FFF2-40B4-BE49-F238E27FC236}">
                <a16:creationId xmlns:a16="http://schemas.microsoft.com/office/drawing/2014/main" id="{2E42AFA0-DE36-7A41-A54D-D13193F79D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634" y="120015"/>
            <a:ext cx="2115707" cy="158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Ein Bild, das drinnen, sitzend, Tastatur, Computer enthält.&#10;&#10;Automatisch generierte Beschreibung">
            <a:hlinkClick r:id="rId9" action="ppaction://hlinksldjump"/>
            <a:extLst>
              <a:ext uri="{FF2B5EF4-FFF2-40B4-BE49-F238E27FC236}">
                <a16:creationId xmlns:a16="http://schemas.microsoft.com/office/drawing/2014/main" id="{C4D4463C-7CC9-334A-9798-4F1BD00759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430" y="159025"/>
            <a:ext cx="2263140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 descr="Ein Bild, das Essen, Obst, Tisch, Kuchen enthält.&#10;&#10;Automatisch generierte Beschreibung">
            <a:hlinkClick r:id="rId11" action="ppaction://hlinksldjump"/>
            <a:extLst>
              <a:ext uri="{FF2B5EF4-FFF2-40B4-BE49-F238E27FC236}">
                <a16:creationId xmlns:a16="http://schemas.microsoft.com/office/drawing/2014/main" id="{E7638973-5C37-B648-884B-725A5EE1843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24" y="120015"/>
            <a:ext cx="2326113" cy="15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fik 15" descr="Ein Bild, das suchend, aus Holz, sitzend, stehend enthält.&#10;&#10;Automatisch generierte Beschreibung">
            <a:hlinkClick r:id="rId13" action="ppaction://hlinksldjump"/>
            <a:extLst>
              <a:ext uri="{FF2B5EF4-FFF2-40B4-BE49-F238E27FC236}">
                <a16:creationId xmlns:a16="http://schemas.microsoft.com/office/drawing/2014/main" id="{37FC508D-235D-AA4B-9EEB-653DAB684D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107" y="5129530"/>
            <a:ext cx="1508760" cy="177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rafik 17" descr="Ein Bild, das drinnen, klein, Hund, stehend enthält.&#10;&#10;Automatisch generierte Beschreibung">
            <a:hlinkClick r:id="rId15" action="ppaction://hlinksldjump"/>
            <a:extLst>
              <a:ext uri="{FF2B5EF4-FFF2-40B4-BE49-F238E27FC236}">
                <a16:creationId xmlns:a16="http://schemas.microsoft.com/office/drawing/2014/main" id="{80F98A97-4014-244B-874F-9978BEFF809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764" y="5144233"/>
            <a:ext cx="1091310" cy="16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fik 19" descr="Ein Bild, das Mann, braun, sitzend, legend enthält.&#10;&#10;Automatisch generierte Beschreibung">
            <a:hlinkClick r:id="rId17" action="ppaction://hlinksldjump"/>
            <a:extLst>
              <a:ext uri="{FF2B5EF4-FFF2-40B4-BE49-F238E27FC236}">
                <a16:creationId xmlns:a16="http://schemas.microsoft.com/office/drawing/2014/main" id="{BCC80670-2716-0545-835E-D81F6FCF2B6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6810"/>
            <a:ext cx="2383155" cy="158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Grafik 21" descr="Ein Bild, das drinnen, sitzend, Tisch, orange enthält.&#10;&#10;Automatisch generierte Beschreibung">
            <a:hlinkClick r:id="rId19" action="ppaction://hlinksldjump"/>
            <a:extLst>
              <a:ext uri="{FF2B5EF4-FFF2-40B4-BE49-F238E27FC236}">
                <a16:creationId xmlns:a16="http://schemas.microsoft.com/office/drawing/2014/main" id="{6B2DA046-88CD-0A45-A437-ADA995820DDA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393" y="1906820"/>
            <a:ext cx="226227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rafik 23" descr="Ein Bild, das Person, haltend, Frau, Hand enthält.&#10;&#10;Automatisch generierte Beschreibung">
            <a:hlinkClick r:id="rId21" action="ppaction://hlinksldjump"/>
            <a:extLst>
              <a:ext uri="{FF2B5EF4-FFF2-40B4-BE49-F238E27FC236}">
                <a16:creationId xmlns:a16="http://schemas.microsoft.com/office/drawing/2014/main" id="{FCDE8E8E-DEAB-5244-B249-9C522E2323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70" y="1906820"/>
            <a:ext cx="2299063" cy="150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rafik 25" descr="Ein Bild, das drinnen, Kuchen, Tisch, sitzend enthält.&#10;&#10;Automatisch generierte Beschreibung">
            <a:hlinkClick r:id="rId23" action="ppaction://hlinksldjump"/>
            <a:extLst>
              <a:ext uri="{FF2B5EF4-FFF2-40B4-BE49-F238E27FC236}">
                <a16:creationId xmlns:a16="http://schemas.microsoft.com/office/drawing/2014/main" id="{7427177A-8953-5B48-B1A8-CBF758F0AE3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24" y="1906820"/>
            <a:ext cx="2214886" cy="147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Grafik 29" descr="Ein Bild, das Stern enthält.&#10;&#10;Automatisch generierte Beschreibung">
            <a:hlinkClick r:id="rId25" action="ppaction://hlinksldjump"/>
            <a:extLst>
              <a:ext uri="{FF2B5EF4-FFF2-40B4-BE49-F238E27FC236}">
                <a16:creationId xmlns:a16="http://schemas.microsoft.com/office/drawing/2014/main" id="{D03F6BD8-23C9-6143-9D2C-B70D17284A7C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70" y="5245785"/>
            <a:ext cx="2214886" cy="147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Grafik 31" descr="Ein Bild, das drinnen, Blume, Tisch, sitzend enthält.&#10;&#10;Automatisch generierte Beschreibung">
            <a:hlinkClick r:id="rId27" action="ppaction://hlinksldjump"/>
            <a:extLst>
              <a:ext uri="{FF2B5EF4-FFF2-40B4-BE49-F238E27FC236}">
                <a16:creationId xmlns:a16="http://schemas.microsoft.com/office/drawing/2014/main" id="{4BFC674B-A022-834E-A8AA-609D3824429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833" y="5245784"/>
            <a:ext cx="2217294" cy="147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Grafik 33" descr="Ein Bild, das Bär, Teddy, drinnen, sitzend enthält.&#10;&#10;Automatisch generierte Beschreibung">
            <a:hlinkClick r:id="rId29" action="ppaction://hlinksldjump"/>
            <a:extLst>
              <a:ext uri="{FF2B5EF4-FFF2-40B4-BE49-F238E27FC236}">
                <a16:creationId xmlns:a16="http://schemas.microsoft.com/office/drawing/2014/main" id="{39A0FD8B-4CEA-8643-A1CC-C86027990121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15" y="3538972"/>
            <a:ext cx="2385838" cy="159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Grafik 35" descr="Ein Bild, das Person, Gebäude, gehen, Frau enthält.&#10;&#10;Automatisch generierte Beschreibung">
            <a:hlinkClick r:id="rId31" action="ppaction://hlinksldjump"/>
            <a:extLst>
              <a:ext uri="{FF2B5EF4-FFF2-40B4-BE49-F238E27FC236}">
                <a16:creationId xmlns:a16="http://schemas.microsoft.com/office/drawing/2014/main" id="{2EF683B2-8DBD-5A4D-A167-00D77502689B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8" y="3589459"/>
            <a:ext cx="2186857" cy="145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Grafik 37" descr="Ein Bild, das Sonne, Sonnenuntergang, Monitor, Vogel enthält.&#10;&#10;Automatisch generierte Beschreibung">
            <a:hlinkClick r:id="rId33" action="ppaction://hlinksldjump"/>
            <a:extLst>
              <a:ext uri="{FF2B5EF4-FFF2-40B4-BE49-F238E27FC236}">
                <a16:creationId xmlns:a16="http://schemas.microsoft.com/office/drawing/2014/main" id="{669BA0C7-F6CB-5E4E-BCD0-F600CBB99824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9374" y="5117111"/>
            <a:ext cx="1567736" cy="18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Grafik 39" descr="Ein Bild, das Gebäude, Bank, sitzend, aus Holz enthält.&#10;&#10;Automatisch generierte Beschreibung">
            <a:hlinkClick r:id="rId35" action="ppaction://hlinksldjump"/>
            <a:extLst>
              <a:ext uri="{FF2B5EF4-FFF2-40B4-BE49-F238E27FC236}">
                <a16:creationId xmlns:a16="http://schemas.microsoft.com/office/drawing/2014/main" id="{090C79FA-469D-554B-B8B9-436811CFFF96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25" y="3579312"/>
            <a:ext cx="2271428" cy="15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Grafik 41" descr="Ein Bild, das Person, Kuchen, Stück, Essen enthält.&#10;&#10;Automatisch generierte Beschreibung">
            <a:hlinkClick r:id="rId37" action="ppaction://hlinksldjump"/>
            <a:extLst>
              <a:ext uri="{FF2B5EF4-FFF2-40B4-BE49-F238E27FC236}">
                <a16:creationId xmlns:a16="http://schemas.microsoft.com/office/drawing/2014/main" id="{F546F0A8-1C57-D144-A5C7-005CA16DA91E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058" y="3560157"/>
            <a:ext cx="2214886" cy="155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Grafik 43" descr="Ein Bild, das drinnen, Gebäude, sitzend, Feuer enthält.&#10;&#10;Automatisch generierte Beschreibung">
            <a:hlinkClick r:id="rId39" action="ppaction://hlinksldjump"/>
            <a:extLst>
              <a:ext uri="{FF2B5EF4-FFF2-40B4-BE49-F238E27FC236}">
                <a16:creationId xmlns:a16="http://schemas.microsoft.com/office/drawing/2014/main" id="{B304BD37-ECD2-DB4B-9599-2C8BCB8F1AEA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509" y="93333"/>
            <a:ext cx="2186857" cy="164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Grafik 45" descr="Ein Bild, das drinnen, Tisch, Schreibtisch, Computer enthält.&#10;&#10;Automatisch generierte Beschreibung">
            <a:hlinkClick r:id="rId41" action="ppaction://hlinksldjump"/>
            <a:extLst>
              <a:ext uri="{FF2B5EF4-FFF2-40B4-BE49-F238E27FC236}">
                <a16:creationId xmlns:a16="http://schemas.microsoft.com/office/drawing/2014/main" id="{8FCB61E4-08A6-394B-A6FD-586E2400C3ED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634" y="3522431"/>
            <a:ext cx="2050732" cy="163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45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haltend, Frau, Hand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21F81F-6042-2040-9E19-A088C4383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68" y="7145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76FFB5-349C-904F-825B-13D2BEE8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Was muss heuer passieren, </a:t>
            </a:r>
          </a:p>
          <a:p>
            <a:pPr marL="0" indent="0">
              <a:buNone/>
            </a:pPr>
            <a:r>
              <a:rPr lang="de-AT" sz="2400" dirty="0"/>
              <a:t>damit es ein richtig schönes </a:t>
            </a:r>
          </a:p>
          <a:p>
            <a:pPr marL="0" indent="0">
              <a:buNone/>
            </a:pPr>
            <a:r>
              <a:rPr lang="de-AT" sz="2400" dirty="0"/>
              <a:t>Weihnachtsfest für dich</a:t>
            </a:r>
          </a:p>
          <a:p>
            <a:pPr marL="0" indent="0">
              <a:buNone/>
            </a:pPr>
            <a:r>
              <a:rPr lang="de-AT" sz="2400" dirty="0"/>
              <a:t>wird?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2366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Kuchen, Tisch, sitzend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EC48A7-0771-5A4B-BF2D-3433D6AF2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4278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337EE-88AE-3642-A3CA-535DAE917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Wenn du dir zu Weihnachten ein Geschenk wünschen könntest,          das man für Geld nicht kaufen kann -                      was würdest du dir da wünschen?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58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Gebäude, gehen, Frau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100DB56-28C6-9240-9F5C-97E4D6110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B1550F-7FC3-1F40-8FD8-AFA25F03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Advent bedeutet „Ankunft“ - was bedeutet die Ankunft Gottes auf dieser Welt </a:t>
            </a:r>
            <a:r>
              <a:rPr lang="de-AT" sz="2400" dirty="0" err="1"/>
              <a:t>für</a:t>
            </a:r>
            <a:r>
              <a:rPr lang="de-AT" sz="2400" dirty="0"/>
              <a:t> dein Leben?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7694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är, Teddy, drinnen, sitzend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104D487-0EC4-B94D-82C2-DFC2F65C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56151-A71A-2347-B6A4-908AFB98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Es war einmal…                             Hast du eine besonders schöne Erinnerung an Weihnachten?                     Hast du ein Geschenk, das du noch immer besitzt?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4835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innen, Tisch, Schreibtisch, Computer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F368784-820A-B043-B7D2-A9E0A46577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56081" y="-1"/>
            <a:ext cx="7288068" cy="6298593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8BC43E-EF6E-7342-8331-A7F92291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800" dirty="0"/>
              <a:t>In der Bibel haben die Engel den Hirten die gute Nachricht von der Geburt Jesu überbracht. Gab es schon mal eine Situation, in der du der Überbringer einer guten Nachricht warst?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5700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Kuchen, Stück, Essen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F486747-2245-6142-BFEF-56309F98F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708E7F-AA1B-2F46-8CB3-571A4C19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br>
              <a:rPr lang="de-DE" sz="4000" dirty="0"/>
            </a:b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812737-E7DC-734B-9579-CCFE6FF50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In der Weihnachtszeit werden die Menschen häufig zum Spenden aufgerufen. Wem würdest du gerne helfen?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7341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ebäude, Bank, sitzend, aus Holz enthält.&#10;&#10;Automatisch generierte Beschreibung">
            <a:hlinkClick r:id="rId2" action="ppaction://hlinksldjump"/>
            <a:extLst>
              <a:ext uri="{FF2B5EF4-FFF2-40B4-BE49-F238E27FC236}">
                <a16:creationId xmlns:a16="http://schemas.microsoft.com/office/drawing/2014/main" id="{E333926F-F5B0-FE4C-8646-A533E577F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8AADB8-4316-CE40-AAB3-6D0FBD1F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Mit dem 1. Advent beginnt das neue Kirchenjahr. </a:t>
            </a:r>
          </a:p>
          <a:p>
            <a:pPr marL="0" indent="0">
              <a:buNone/>
            </a:pPr>
            <a:r>
              <a:rPr lang="de-AT" sz="2400" dirty="0"/>
              <a:t>Welche Wünsche/ Forderungen hast du an die Kirche?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3638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onne, Sonnenuntergang, Monitor, Vogel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9ED0EE9-49DD-1E40-AB75-A740D6D6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A2C8AE-8AB5-7D47-9D3C-E6E4EAB9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Advent ist die dunkelste Zeit im Jahr, die Sehnsucht nach Licht ist groß. </a:t>
            </a:r>
          </a:p>
          <a:p>
            <a:pPr marL="0" indent="0">
              <a:buNone/>
            </a:pPr>
            <a:r>
              <a:rPr lang="de-DE" sz="2400" dirty="0"/>
              <a:t>Welche dunklen Momente hast du in den letzten Wochen erlebt?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Wonach hast du dich gesehnt?</a:t>
            </a:r>
          </a:p>
        </p:txBody>
      </p:sp>
    </p:spTree>
    <p:extLst>
      <p:ext uri="{BB962C8B-B14F-4D97-AF65-F5344CB8AC3E}">
        <p14:creationId xmlns:p14="http://schemas.microsoft.com/office/powerpoint/2010/main" val="43164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8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suchend, aus Holz, sitzend, stehend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811606-8143-FC4A-A38F-E9900B22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0489B-D40D-FC45-A118-4DC92F61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000"/>
              <a:t>„There is a crack in everything, that´s how the light gets in“</a:t>
            </a:r>
          </a:p>
          <a:p>
            <a:pPr marL="0" indent="0">
              <a:buNone/>
            </a:pPr>
            <a:endParaRPr lang="de-AT" sz="2000"/>
          </a:p>
          <a:p>
            <a:pPr marL="0" indent="0">
              <a:buNone/>
            </a:pPr>
            <a:r>
              <a:rPr lang="de-AT" sz="2000"/>
              <a:t>Oft mögen wir das Dunkel nicht. Es macht uns Angst, schränkt uns ein, aber wir brauchen es. </a:t>
            </a:r>
            <a:br>
              <a:rPr lang="de-AT" sz="2000"/>
            </a:br>
            <a:endParaRPr lang="de-AT" sz="2000"/>
          </a:p>
          <a:p>
            <a:pPr marL="0" indent="0">
              <a:buNone/>
            </a:pPr>
            <a:r>
              <a:rPr lang="de-AT" sz="2000"/>
              <a:t>Ohne dieses Dunkel keine Sehnsucht, kein Hoffen, kein Aufbruch, kein Sieg. Aber keine Finsternis ist so geschlossen, dass nichts mehr durchdringen kann. </a:t>
            </a:r>
          </a:p>
          <a:p>
            <a:pPr marL="0" indent="0">
              <a:buNone/>
            </a:pPr>
            <a:endParaRPr lang="de-AT" sz="2000"/>
          </a:p>
          <a:p>
            <a:pPr marL="0" indent="0">
              <a:buNone/>
            </a:pPr>
            <a:r>
              <a:rPr lang="de-DE" sz="2000"/>
              <a:t>Meine Lichtblicke in den letzten Wochen…….</a:t>
            </a:r>
          </a:p>
          <a:p>
            <a:pPr marL="0" indent="0">
              <a:buNone/>
            </a:pPr>
            <a:endParaRPr lang="de-DE" sz="2000"/>
          </a:p>
          <a:p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52176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innen, klein, Hund, stehend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66F188-D315-E84E-922D-AA4B5BFAA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B50DFF-DEAE-E647-9C8B-D376CACB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Engel, Boten Gottes, Wegbegleiter in der Dunkelheit.</a:t>
            </a:r>
          </a:p>
          <a:p>
            <a:pPr marL="0" indent="0">
              <a:buNone/>
            </a:pPr>
            <a:r>
              <a:rPr lang="de-AT" sz="1800" dirty="0"/>
              <a:t>Kannst du drei Dinge oder Menschen nennen, die dein Leben hell machen, wenn es um dich dunkel wird?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89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Wasser, draußen, Sonnenuntergang, Boot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7E1771-2BAA-134E-8B74-948C1A6B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0C6D65-C88F-EB48-8B11-695BBEC9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457200"/>
            <a:ext cx="3764826" cy="54375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Auf welche Frage bräuchtest du gerade wirklich sehr dringend eine Antwort?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3382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tern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02EE279-273F-B149-A613-D29EDE680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4E52C-996E-014C-B677-1F013D82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r>
              <a:rPr lang="de-DE" sz="2400" dirty="0"/>
              <a:t>Advent, </a:t>
            </a:r>
          </a:p>
          <a:p>
            <a:pPr marL="0" indent="0" algn="r">
              <a:buNone/>
            </a:pPr>
            <a:r>
              <a:rPr lang="de-DE" sz="2400" dirty="0"/>
              <a:t>ich freu mich auf…..</a:t>
            </a:r>
          </a:p>
        </p:txBody>
      </p:sp>
    </p:spTree>
    <p:extLst>
      <p:ext uri="{BB962C8B-B14F-4D97-AF65-F5344CB8AC3E}">
        <p14:creationId xmlns:p14="http://schemas.microsoft.com/office/powerpoint/2010/main" val="219784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Blume, Tisch, sitzend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C161F0-9247-2D4C-866D-CA486E802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E2237-6AEB-6648-A78F-3E6A6C1F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Was wird dieses Jahr           an Weihnachten                    in deiner Familie            anders sein                           als im letzten Jahr?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4675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ssen, Tasse, Kaffee enthält.&#10;&#10;Automatisch generierte Beschreibung">
            <a:extLst>
              <a:ext uri="{FF2B5EF4-FFF2-40B4-BE49-F238E27FC236}">
                <a16:creationId xmlns:a16="http://schemas.microsoft.com/office/drawing/2014/main" id="{0109369C-A7AA-B24A-9595-01EA3E270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15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0FDA2C-8A92-7E4E-BF3C-7BC8621A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>
                <a:solidFill>
                  <a:srgbClr val="C00000"/>
                </a:solidFill>
              </a:rPr>
              <a:t>Advent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9DCC95-80A9-0848-8E76-EF67C277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095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62E43AB-85BC-2841-BB3E-A92A3B2492C5}"/>
              </a:ext>
            </a:extLst>
          </p:cNvPr>
          <p:cNvSpPr/>
          <p:nvPr/>
        </p:nvSpPr>
        <p:spPr>
          <a:xfrm>
            <a:off x="712470" y="48309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Jahr für Jahr</a:t>
            </a: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feiern wir den Advent </a:t>
            </a: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in der dunkelsten Zeit im Jahr</a:t>
            </a:r>
            <a:b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</a:br>
            <a:b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</a:br>
            <a:endParaRPr lang="de-AT" sz="2800" b="1" i="0" u="none" strike="noStrike" dirty="0">
              <a:solidFill>
                <a:schemeClr val="bg1"/>
              </a:solidFill>
              <a:effectLst/>
              <a:latin typeface="Roboto"/>
            </a:endParaRP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Sorge, Angst</a:t>
            </a: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dunkle Momente</a:t>
            </a: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Wie geht es weiter?</a:t>
            </a:r>
          </a:p>
          <a:p>
            <a:pPr fontAlgn="base"/>
            <a:b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</a:br>
            <a:endParaRPr lang="de-AT" sz="2800" b="1" i="0" u="none" strike="noStrike" dirty="0">
              <a:solidFill>
                <a:schemeClr val="bg1"/>
              </a:solidFill>
              <a:effectLst/>
              <a:latin typeface="Roboto"/>
            </a:endParaRP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Freude spüren</a:t>
            </a: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Vertrauen und Hoffen</a:t>
            </a:r>
          </a:p>
          <a:p>
            <a:pPr fontAlgn="base"/>
            <a:r>
              <a:rPr lang="de-AT" sz="2800" b="1" i="0" u="none" strike="noStrike" dirty="0">
                <a:solidFill>
                  <a:schemeClr val="bg1"/>
                </a:solidFill>
                <a:effectLst/>
                <a:latin typeface="Roboto"/>
              </a:rPr>
              <a:t>Licht in der Dunkelheit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2FEB7A-1CA2-E94C-8799-C7AE598CED21}"/>
              </a:ext>
            </a:extLst>
          </p:cNvPr>
          <p:cNvSpPr txBox="1"/>
          <p:nvPr/>
        </p:nvSpPr>
        <p:spPr>
          <a:xfrm>
            <a:off x="6934200" y="3670092"/>
            <a:ext cx="3383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Gestalte dein eigenes </a:t>
            </a:r>
          </a:p>
          <a:p>
            <a:r>
              <a:rPr lang="de-DE" b="1" dirty="0">
                <a:solidFill>
                  <a:schemeClr val="bg1"/>
                </a:solidFill>
              </a:rPr>
              <a:t>Adventbild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Spür dem Bild in dir nach,</a:t>
            </a:r>
          </a:p>
          <a:p>
            <a:r>
              <a:rPr lang="de-DE" b="1" dirty="0">
                <a:solidFill>
                  <a:schemeClr val="bg1"/>
                </a:solidFill>
              </a:rPr>
              <a:t>zeichne,</a:t>
            </a:r>
          </a:p>
          <a:p>
            <a:r>
              <a:rPr lang="de-DE" b="1" dirty="0">
                <a:solidFill>
                  <a:schemeClr val="bg1"/>
                </a:solidFill>
              </a:rPr>
              <a:t>schreib, … 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36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DB4B7-88F6-3841-BBE6-09AEBE5C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998A25-FAD8-FD4F-9613-0ECDB206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hlinkClick r:id="rId2"/>
              </a:rPr>
              <a:t>https://padlet-uploads.storage.googleapis.com/740824016/13cbf805710a887d4acb4879f1f7b57e/Fragen_f_r_den_Advent.pdf</a:t>
            </a:r>
            <a:endParaRPr lang="de-AT" dirty="0"/>
          </a:p>
          <a:p>
            <a:r>
              <a:rPr lang="de-AT" u="sng" dirty="0">
                <a:hlinkClick r:id="rId3"/>
              </a:rPr>
              <a:t>https://www.donbosco-medien.de/advent-und-adventure/t-1/2189</a:t>
            </a:r>
            <a:endParaRPr lang="de-AT" u="sng" dirty="0"/>
          </a:p>
          <a:p>
            <a:r>
              <a:rPr lang="de-DE" dirty="0">
                <a:hlinkClick r:id="rId4"/>
              </a:rPr>
              <a:t>https://pixabay.com</a:t>
            </a:r>
            <a:endParaRPr lang="de-DE" dirty="0"/>
          </a:p>
          <a:p>
            <a:r>
              <a:rPr lang="de-DE" dirty="0">
                <a:hlinkClick r:id="rId5"/>
              </a:rPr>
              <a:t>https://www.pexels.com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7EA182-B91A-F94D-897C-3051FC7F0CA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105" y="3554730"/>
            <a:ext cx="1623695" cy="12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0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, sitzend, stehend, Frau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BF49813-11D1-F148-AA50-6BA6ED3A3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57245A-E032-7045-B50D-4083EF39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Die Adventszeit ist geprägt von Traditionen. </a:t>
            </a:r>
          </a:p>
          <a:p>
            <a:pPr marL="0" indent="0">
              <a:buNone/>
            </a:pPr>
            <a:r>
              <a:rPr lang="de-AT" sz="2400" dirty="0"/>
              <a:t>Welche kennst du?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685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innen, sitzend, Tastatur, Computer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63A529-EAEF-B54A-BDA2-92F432E7D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FBDC13-B17D-DA4E-B851-073AE8EF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Der Adventkalender – jeden Tag ein kleines Geschenk. Bist du schon mal von einem Menschen durch ein Ereignis oder eine Situation „beschenkt“ worden?</a:t>
            </a:r>
          </a:p>
          <a:p>
            <a:pPr marL="0" indent="0">
              <a:buNone/>
            </a:pPr>
            <a:endParaRPr lang="de-AT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0205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innen, Gebäude, sitzend, Feuer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220DFA2-26AE-964B-9B59-B5B1A6F2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CFB7CD-42B1-CF48-A5FB-C5146BA3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Der Stall mit der Krippe war für Maria und Josef ein Ort, um zur Ruhe zu kommen. Was sind Orte/ Menschen, bei denen du zur Ruhe kommen kannst?                Wo fühlst du dich zu Hause?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9492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ssen, Obst, Tisch, Kuchen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1D2813-D97C-B54F-8409-335340F13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E1CD85-C3DB-6741-9649-3C2AAC21C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Welche Gerüche und Farben verbindest du mit der Adventzeit?</a:t>
            </a:r>
          </a:p>
          <a:p>
            <a:endParaRPr lang="de-AT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1877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, Kerze, erleuchtet, Geburtstag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275FA9-4CC0-B646-A3E8-9F9CEAE9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3061F7-6331-4146-8FC3-5096806E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1074420"/>
            <a:ext cx="3764826" cy="246888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AT" sz="2600" dirty="0"/>
              <a:t>Die Adventszeit ist eine Zeit                  der Kerzen und Lichter.                                             Was macht dein Leben hell und warm?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9125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Mann, braun, sitzend, legend enthält.&#10;&#10;Automatisch generierte Beschreibung">
            <a:hlinkClick r:id="rId2" action="ppaction://hlinksldjump"/>
            <a:extLst>
              <a:ext uri="{FF2B5EF4-FFF2-40B4-BE49-F238E27FC236}">
                <a16:creationId xmlns:a16="http://schemas.microsoft.com/office/drawing/2014/main" id="{9C0504E1-896C-3E48-B547-C6FC38034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F8E9A0-B597-054B-BB75-919EF59D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Zu Weihnachten feiern wir die Geburt Jesu. Viele Christen erleben den Glauben an Gott als ein Geschenk in ihrem Leben.</a:t>
            </a:r>
          </a:p>
          <a:p>
            <a:pPr marL="0" indent="0">
              <a:buNone/>
            </a:pPr>
            <a:r>
              <a:rPr lang="de-AT" sz="2400" dirty="0"/>
              <a:t>Welche Rolle spielt der Glaube in deinem Leben?</a:t>
            </a:r>
          </a:p>
        </p:txBody>
      </p:sp>
    </p:spTree>
    <p:extLst>
      <p:ext uri="{BB962C8B-B14F-4D97-AF65-F5344CB8AC3E}">
        <p14:creationId xmlns:p14="http://schemas.microsoft.com/office/powerpoint/2010/main" val="309752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sitzend, Tisch, orange enthält.&#10;&#10;Automatisch generierte Beschreibu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79BAAB-899C-1944-A61B-D0573B96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8B1A3-78E4-7B47-8FAC-4F3678702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Wofür bist du                    dieses Jahr                 besonders dankbar?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1780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Breitbild</PresentationFormat>
  <Paragraphs>76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Advent 2020</vt:lpstr>
      <vt:lpstr>Quellen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Doris Ziniel</dc:creator>
  <cp:keywords/>
  <dc:description/>
  <cp:lastModifiedBy>Doris Ziniel</cp:lastModifiedBy>
  <cp:revision>2</cp:revision>
  <dcterms:created xsi:type="dcterms:W3CDTF">2020-12-08T14:41:45Z</dcterms:created>
  <dcterms:modified xsi:type="dcterms:W3CDTF">2020-12-08T14:50:15Z</dcterms:modified>
  <cp:category/>
</cp:coreProperties>
</file>