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61" r:id="rId4"/>
    <p:sldId id="270" r:id="rId5"/>
    <p:sldId id="272" r:id="rId6"/>
    <p:sldId id="25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A89B7-EDE5-9642-A417-164C3C2338BE}" type="datetimeFigureOut">
              <a:rPr lang="de-DE" smtClean="0"/>
              <a:t>14.05.20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BBEA4-46FD-314E-A9F7-89AAFB8EE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71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BEA4-46FD-314E-A9F7-89AAFB8EEA7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0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34088-D892-7C48-8016-9ABC4B87A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848484-F213-A34E-A082-77416663A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07F92A-924A-1345-9561-568D08AC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AD1-EFBB-5647-B927-B652FA63CF29}" type="datetimeFigureOut">
              <a:rPr lang="de-DE" smtClean="0"/>
              <a:t>14.05.20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9515AF-A2B5-144E-BA7D-2E48323F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74529A-4275-A240-A86B-E274E4E4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84-1C55-0948-B1FB-8385CF3D8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48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F702D-7C8F-EC41-B0C8-FD4900DB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F792FB-604D-1F4A-9048-3FBC7C10E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5D952D-BB95-D349-8C9F-E4222A6B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AD1-EFBB-5647-B927-B652FA63CF29}" type="datetimeFigureOut">
              <a:rPr lang="de-DE" smtClean="0"/>
              <a:t>14.05.20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3D5D65-F54A-634A-837E-656FDFB2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AAFD4B-D97D-C343-BE6D-A5ED2963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84-1C55-0948-B1FB-8385CF3D8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54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2355593-8F51-CA47-BE7F-956FC9D4E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1B024B1-FBE6-8B40-8195-D941EB23A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0774FE-38E8-C24D-8C63-96DE69F4E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AD1-EFBB-5647-B927-B652FA63CF29}" type="datetimeFigureOut">
              <a:rPr lang="de-DE" smtClean="0"/>
              <a:t>14.05.20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44F391-F3CD-ED40-9231-8EC04A17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672E6B-0D16-9E49-91DD-F0EA129F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84-1C55-0948-B1FB-8385CF3D8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27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00ADB-BDFE-0F42-A944-8A0070BF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435425-C68D-364D-AA3F-F67F9D3DD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3593EC-822A-2248-A8E4-5C7A32BE8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AD1-EFBB-5647-B927-B652FA63CF29}" type="datetimeFigureOut">
              <a:rPr lang="de-DE" smtClean="0"/>
              <a:t>14.05.20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23D9AA-EE87-0F4C-A442-92867220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30140F-670C-A243-9218-8B1CA7C0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84-1C55-0948-B1FB-8385CF3D8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87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E4CE1-9CCF-6847-A9AC-12954E986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46F1F-2C83-3142-83E0-5127C46F7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742C2F-65A3-B644-999B-F7BB8199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AD1-EFBB-5647-B927-B652FA63CF29}" type="datetimeFigureOut">
              <a:rPr lang="de-DE" smtClean="0"/>
              <a:t>14.05.20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1220A4-42AF-4E43-823E-5B7334DC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7B8884-BA63-E040-812C-F50420F3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84-1C55-0948-B1FB-8385CF3D8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97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0D54C-0AB8-2448-856F-11183141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9FBAC1-5E15-5F49-82F4-02BC05107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E29F2B-BF8D-8F47-9AC4-1C6415574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3B9BFE-6963-E04A-95B6-73CFC23B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AD1-EFBB-5647-B927-B652FA63CF29}" type="datetimeFigureOut">
              <a:rPr lang="de-DE" smtClean="0"/>
              <a:t>14.05.20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1E06BC-53DC-EE46-B40B-601DAF5A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4AB034-B552-0E4D-9B94-4BF642B7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84-1C55-0948-B1FB-8385CF3D8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57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55F0B-C24E-AD48-8207-E6663147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657296-0BB6-BC45-B52E-5D47A88A5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1628A4-AFC4-204C-A043-AC7AD2074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43328E0-A920-D040-A505-AF39FBD9D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F6044F7-CE6B-A842-8E65-6FBB0C05F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4D25401-FF73-8849-93CF-4298B6DB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AD1-EFBB-5647-B927-B652FA63CF29}" type="datetimeFigureOut">
              <a:rPr lang="de-DE" smtClean="0"/>
              <a:t>14.05.20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FDFBCCF-2065-CB48-9F82-4C60626B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4785699-84C5-8C4A-A826-42F19A0B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84-1C55-0948-B1FB-8385CF3D8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92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8CFB7-374C-2946-96F7-63C51DD6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AFEF7C-B515-8C40-9C6B-77126C13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AD1-EFBB-5647-B927-B652FA63CF29}" type="datetimeFigureOut">
              <a:rPr lang="de-DE" smtClean="0"/>
              <a:t>14.05.20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F91F152-F9FA-7545-B2DB-04CE9336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FEB380-A6C7-EB4E-9450-305CECD4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84-1C55-0948-B1FB-8385CF3D8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17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936C88-2D70-AD4B-8F2B-B29FEBBD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AD1-EFBB-5647-B927-B652FA63CF29}" type="datetimeFigureOut">
              <a:rPr lang="de-DE" smtClean="0"/>
              <a:t>14.05.20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DE108C-DF95-BB4C-90AC-F3B25D42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BBD192-B38F-344F-9ED2-4213F4D7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84-1C55-0948-B1FB-8385CF3D8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3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2F768-5396-4342-987D-A36E4910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3B9EB2-8EDC-E547-8D93-C39AA95E6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8CBCA9-4DAF-D146-913D-83762E60B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1DA427-5948-7D49-884F-7EF0D82F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AD1-EFBB-5647-B927-B652FA63CF29}" type="datetimeFigureOut">
              <a:rPr lang="de-DE" smtClean="0"/>
              <a:t>14.05.20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224C41-D9E2-A048-B615-C39FA0A8C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EC751-D248-074F-A8A8-3E2123E3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84-1C55-0948-B1FB-8385CF3D8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8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E8132-2225-C245-BC50-E871D8CD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54194D6-45C9-234C-8083-B81ADE460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FD38E7-7F59-3244-9E9B-326668B13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89288B-C226-3F47-BB5F-46271B38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AD1-EFBB-5647-B927-B652FA63CF29}" type="datetimeFigureOut">
              <a:rPr lang="de-DE" smtClean="0"/>
              <a:t>14.05.20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AD4469-02E0-7840-95E5-4DA00401E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1EB820-38E1-BB46-880B-17F6E729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84-1C55-0948-B1FB-8385CF3D8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37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BFD954B-2F26-A446-BE4E-40A65E01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B0B186-1FAA-6A48-BEE9-6661DA59D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DCF88E-DB04-A743-804E-B682610B3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FAD1-EFBB-5647-B927-B652FA63CF29}" type="datetimeFigureOut">
              <a:rPr lang="de-DE" smtClean="0"/>
              <a:t>14.05.20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CC683C-3065-4846-A67E-CB417373A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F6FF6D-0A3E-EB46-8788-F36A0C8C4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8DD84-1C55-0948-B1FB-8385CF3D8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62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ebäude, draußen, groß, Front enthält.&#10;&#10;Automatisch generierte Beschreibung">
            <a:extLst>
              <a:ext uri="{FF2B5EF4-FFF2-40B4-BE49-F238E27FC236}">
                <a16:creationId xmlns:a16="http://schemas.microsoft.com/office/drawing/2014/main" id="{3482A0B1-5848-6248-9208-8CFD898EC8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87BC8A-CC52-A64E-8225-412532CE4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br>
              <a:rPr lang="de-DE" sz="4000"/>
            </a:br>
            <a:endParaRPr lang="de-DE" sz="400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CEF17-F63A-A14C-BB28-793DF1D15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3429000"/>
            <a:ext cx="4330262" cy="2496959"/>
          </a:xfrm>
        </p:spPr>
        <p:txBody>
          <a:bodyPr>
            <a:noAutofit/>
          </a:bodyPr>
          <a:lstStyle/>
          <a:p>
            <a:r>
              <a:rPr lang="de-DE" sz="6000" dirty="0">
                <a:solidFill>
                  <a:schemeClr val="accent6">
                    <a:lumMod val="50000"/>
                  </a:schemeClr>
                </a:solidFill>
              </a:rPr>
              <a:t>Wieder </a:t>
            </a:r>
          </a:p>
          <a:p>
            <a:r>
              <a:rPr lang="de-DE" sz="6000" dirty="0">
                <a:solidFill>
                  <a:schemeClr val="accent6">
                    <a:lumMod val="50000"/>
                  </a:schemeClr>
                </a:solidFill>
              </a:rPr>
              <a:t>in der Schule……..</a:t>
            </a:r>
          </a:p>
        </p:txBody>
      </p:sp>
      <p:cxnSp>
        <p:nvCxnSpPr>
          <p:cNvPr id="37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30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Gras, grün, sitzend, klein enthält.&#10;&#10;Automatisch generierte Beschreibung">
            <a:extLst>
              <a:ext uri="{FF2B5EF4-FFF2-40B4-BE49-F238E27FC236}">
                <a16:creationId xmlns:a16="http://schemas.microsoft.com/office/drawing/2014/main" id="{6CDCDA4A-F56F-2043-88A3-A653900F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05" b="2"/>
          <a:stretch/>
        </p:blipFill>
        <p:spPr>
          <a:xfrm rot="16200000">
            <a:off x="9451" y="497907"/>
            <a:ext cx="6442717" cy="60341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3A6B282A-2D7E-C64D-B0D3-395BA160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272" y="3992591"/>
            <a:ext cx="4800261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Unser Leben auf den Kopf gestellt…..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6E39944-D3EA-C54D-815D-41D0CAE649E0}"/>
              </a:ext>
            </a:extLst>
          </p:cNvPr>
          <p:cNvSpPr txBox="1"/>
          <p:nvPr/>
        </p:nvSpPr>
        <p:spPr>
          <a:xfrm>
            <a:off x="6748272" y="3153758"/>
            <a:ext cx="4711745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einer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Krise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braucht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Zuspruch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Begleitung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Mut und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Zuversicht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53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184C6B6-4AAD-214F-9B3E-4CBEE705B76F}"/>
              </a:ext>
            </a:extLst>
          </p:cNvPr>
          <p:cNvSpPr txBox="1"/>
          <p:nvPr/>
        </p:nvSpPr>
        <p:spPr>
          <a:xfrm>
            <a:off x="2725585" y="3532649"/>
            <a:ext cx="2911038" cy="1200329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de-AT" sz="2400" b="1">
                <a:solidFill>
                  <a:schemeClr val="bg1"/>
                </a:solidFill>
              </a:rPr>
              <a:t>Ich sehne mich wieder nach Sicherheit.</a:t>
            </a:r>
            <a:endParaRPr lang="de-AT" sz="2400" b="1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A09635E-BF2D-864E-A70F-273F3F4BA835}"/>
              </a:ext>
            </a:extLst>
          </p:cNvPr>
          <p:cNvSpPr txBox="1"/>
          <p:nvPr/>
        </p:nvSpPr>
        <p:spPr>
          <a:xfrm>
            <a:off x="838200" y="2011504"/>
            <a:ext cx="3056906" cy="1200329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chemeClr val="bg1"/>
                </a:solidFill>
              </a:rPr>
              <a:t>Corona: Leere – Isolation - Zeit für mich 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8E87870-5B02-B846-B540-CCD08BE62CD8}"/>
              </a:ext>
            </a:extLst>
          </p:cNvPr>
          <p:cNvSpPr txBox="1"/>
          <p:nvPr/>
        </p:nvSpPr>
        <p:spPr>
          <a:xfrm>
            <a:off x="399603" y="5181599"/>
            <a:ext cx="3495503" cy="830997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de-AT" sz="2400" b="1" dirty="0" err="1">
                <a:solidFill>
                  <a:schemeClr val="bg1"/>
                </a:solidFill>
              </a:rPr>
              <a:t>Homeschooling</a:t>
            </a:r>
            <a:r>
              <a:rPr lang="de-AT" sz="2400" b="1" dirty="0">
                <a:solidFill>
                  <a:schemeClr val="bg1"/>
                </a:solidFill>
              </a:rPr>
              <a:t> -  also ich bin sehr überfordert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3A6B282A-2D7E-C64D-B0D3-395BA1603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Mein Leben in Zeiten von Corona als </a:t>
            </a:r>
            <a:br>
              <a:rPr lang="de-DE"/>
            </a:br>
            <a:r>
              <a:rPr lang="de-DE"/>
              <a:t>6-Wort-Geschichte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6E39944-D3EA-C54D-815D-41D0CAE649E0}"/>
              </a:ext>
            </a:extLst>
          </p:cNvPr>
          <p:cNvSpPr txBox="1"/>
          <p:nvPr/>
        </p:nvSpPr>
        <p:spPr>
          <a:xfrm>
            <a:off x="6096000" y="2623265"/>
            <a:ext cx="51441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accent6">
                    <a:lumMod val="50000"/>
                  </a:schemeClr>
                </a:solidFill>
              </a:rPr>
              <a:t>Wie geht´s mir unter den aktuellen Umständen?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accent6">
                    <a:lumMod val="50000"/>
                  </a:schemeClr>
                </a:solidFill>
              </a:rPr>
              <a:t>Was bereitet mir Sorgen?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accent6">
                    <a:lumMod val="50000"/>
                  </a:schemeClr>
                </a:solidFill>
              </a:rPr>
              <a:t>Bin ich zufrieden?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accent6">
                    <a:lumMod val="50000"/>
                  </a:schemeClr>
                </a:solidFill>
              </a:rPr>
              <a:t>Wenn nein, was hindert mich gerade daran?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accent6">
                    <a:lumMod val="50000"/>
                  </a:schemeClr>
                </a:solidFill>
              </a:rPr>
              <a:t>Kann ich mich oder etwas verändern?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accent6">
                    <a:lumMod val="50000"/>
                  </a:schemeClr>
                </a:solidFill>
              </a:rPr>
              <a:t>Was stimmt mich zuversichtlich?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227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B1EA9-7007-5C4E-9F96-AA1B93E3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AT" b="1" dirty="0"/>
              <a:t>Die Hand, die mein Leben trägt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C1E50D-62A0-8E4C-BCF0-17CFC56F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662"/>
            <a:ext cx="10515600" cy="52726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de-AT" sz="3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AT" sz="3800" dirty="0">
                <a:solidFill>
                  <a:schemeClr val="accent6">
                    <a:lumMod val="50000"/>
                  </a:schemeClr>
                </a:solidFill>
              </a:rPr>
              <a:t>So stark die dunklen Mächte sein mögen,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AT" sz="3800" dirty="0">
                <a:solidFill>
                  <a:schemeClr val="accent6">
                    <a:lumMod val="50000"/>
                  </a:schemeClr>
                </a:solidFill>
              </a:rPr>
              <a:t>die hellen sind letztendlich stärker,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AT" sz="3800" dirty="0">
                <a:solidFill>
                  <a:schemeClr val="accent6">
                    <a:lumMod val="50000"/>
                  </a:schemeClr>
                </a:solidFill>
              </a:rPr>
              <a:t>jedenfalls für die, die nach ihnen suchen,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AT" sz="3800" dirty="0">
                <a:solidFill>
                  <a:schemeClr val="accent6">
                    <a:lumMod val="50000"/>
                  </a:schemeClr>
                </a:solidFill>
              </a:rPr>
              <a:t>sich ihnen zuwenden, sich ihnen anvertrauen.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AT" sz="3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AT" sz="3800" dirty="0">
                <a:solidFill>
                  <a:schemeClr val="accent6">
                    <a:lumMod val="50000"/>
                  </a:schemeClr>
                </a:solidFill>
              </a:rPr>
              <a:t>Dem Leben vertrauen,</a:t>
            </a:r>
            <a:br>
              <a:rPr lang="de-AT" sz="3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AT" sz="3800" dirty="0">
                <a:solidFill>
                  <a:schemeClr val="accent6">
                    <a:lumMod val="50000"/>
                  </a:schemeClr>
                </a:solidFill>
              </a:rPr>
              <a:t>das heißt im Tiefsten,</a:t>
            </a:r>
            <a:br>
              <a:rPr lang="de-AT" sz="3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AT" sz="3800" dirty="0">
                <a:solidFill>
                  <a:schemeClr val="accent6">
                    <a:lumMod val="50000"/>
                  </a:schemeClr>
                </a:solidFill>
              </a:rPr>
              <a:t>der hellen, warmen Hand trauen,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AT" sz="3800" dirty="0">
                <a:solidFill>
                  <a:schemeClr val="accent6">
                    <a:lumMod val="50000"/>
                  </a:schemeClr>
                </a:solidFill>
              </a:rPr>
              <a:t>von der die Träume so viel wissen,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AT" sz="3800" dirty="0">
                <a:solidFill>
                  <a:schemeClr val="accent6">
                    <a:lumMod val="50000"/>
                  </a:schemeClr>
                </a:solidFill>
              </a:rPr>
              <a:t>jene Hand,</a:t>
            </a:r>
            <a:br>
              <a:rPr lang="de-AT" sz="3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AT" sz="3800" dirty="0">
                <a:solidFill>
                  <a:schemeClr val="accent6">
                    <a:lumMod val="50000"/>
                  </a:schemeClr>
                </a:solidFill>
              </a:rPr>
              <a:t>die das ganz große</a:t>
            </a:r>
            <a:br>
              <a:rPr lang="de-AT" sz="3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AT" sz="3800" dirty="0">
                <a:solidFill>
                  <a:schemeClr val="accent6">
                    <a:lumMod val="50000"/>
                  </a:schemeClr>
                </a:solidFill>
              </a:rPr>
              <a:t>und das ganz kleine Leben trägt.                     </a:t>
            </a:r>
            <a:r>
              <a:rPr lang="de-AT" i="1" dirty="0">
                <a:solidFill>
                  <a:schemeClr val="accent6">
                    <a:lumMod val="50000"/>
                  </a:schemeClr>
                </a:solidFill>
              </a:rPr>
              <a:t>(Uwe </a:t>
            </a:r>
            <a:r>
              <a:rPr lang="de-AT" i="1" dirty="0" err="1">
                <a:solidFill>
                  <a:schemeClr val="accent6">
                    <a:lumMod val="50000"/>
                  </a:schemeClr>
                </a:solidFill>
              </a:rPr>
              <a:t>Böschemeyer</a:t>
            </a:r>
            <a:r>
              <a:rPr lang="de-AT" i="1" dirty="0">
                <a:solidFill>
                  <a:schemeClr val="accent6">
                    <a:lumMod val="50000"/>
                  </a:schemeClr>
                </a:solidFill>
              </a:rPr>
              <a:t>, Theologe und Philosoph) </a:t>
            </a:r>
            <a:endParaRPr lang="de-AT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C1E50D-62A0-8E4C-BCF0-17CFC56F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83" y="190006"/>
            <a:ext cx="11056917" cy="64483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de-AT" sz="3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b="1" dirty="0">
                <a:solidFill>
                  <a:schemeClr val="accent6">
                    <a:lumMod val="50000"/>
                  </a:schemeClr>
                </a:solidFill>
              </a:rPr>
              <a:t>A: Geborgen ist mein Leben in dir, guter Gott. Du hältst mich in deinen Händen. Du bist für mich da.</a:t>
            </a:r>
            <a:endParaRPr lang="de-AT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dirty="0">
                <a:solidFill>
                  <a:schemeClr val="accent6">
                    <a:lumMod val="50000"/>
                  </a:schemeClr>
                </a:solidFill>
              </a:rPr>
              <a:t> 	Du Herr, bist für mich Hirte, nichts wird mir fehlen. </a:t>
            </a:r>
            <a:r>
              <a:rPr lang="de-AT" sz="22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de-AT" sz="2200" dirty="0" err="1">
                <a:solidFill>
                  <a:schemeClr val="accent6">
                    <a:lumMod val="50000"/>
                  </a:schemeClr>
                </a:solidFill>
              </a:rPr>
              <a:t>Ps</a:t>
            </a:r>
            <a:r>
              <a:rPr lang="de-AT" sz="2200" dirty="0">
                <a:solidFill>
                  <a:schemeClr val="accent6">
                    <a:lumMod val="50000"/>
                  </a:schemeClr>
                </a:solidFill>
              </a:rPr>
              <a:t> 23,1)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AT" b="1" dirty="0">
                <a:solidFill>
                  <a:schemeClr val="accent6">
                    <a:lumMod val="50000"/>
                  </a:schemeClr>
                </a:solidFill>
              </a:rPr>
              <a:t>A: Geborgen ist mein Leben in dir, guter Gott. Du hältst mich in deinen Händen. Du bist für mich da.</a:t>
            </a:r>
            <a:endParaRPr lang="de-AT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dirty="0">
                <a:solidFill>
                  <a:schemeClr val="accent6">
                    <a:lumMod val="50000"/>
                  </a:schemeClr>
                </a:solidFill>
              </a:rPr>
              <a:t> 	Bist du bei mir, so kann ich nicht fallen.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dirty="0">
                <a:solidFill>
                  <a:schemeClr val="accent6">
                    <a:lumMod val="50000"/>
                  </a:schemeClr>
                </a:solidFill>
              </a:rPr>
              <a:t>	Darum freut sich mein Herz,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dirty="0">
                <a:solidFill>
                  <a:schemeClr val="accent6">
                    <a:lumMod val="50000"/>
                  </a:schemeClr>
                </a:solidFill>
              </a:rPr>
              <a:t>	und meine Seele ist fröhlich. </a:t>
            </a:r>
            <a:r>
              <a:rPr lang="de-AT" sz="22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de-AT" sz="2200" dirty="0" err="1">
                <a:solidFill>
                  <a:schemeClr val="accent6">
                    <a:lumMod val="50000"/>
                  </a:schemeClr>
                </a:solidFill>
              </a:rPr>
              <a:t>Ps</a:t>
            </a:r>
            <a:r>
              <a:rPr lang="de-AT" sz="2200" dirty="0">
                <a:solidFill>
                  <a:schemeClr val="accent6">
                    <a:lumMod val="50000"/>
                  </a:schemeClr>
                </a:solidFill>
              </a:rPr>
              <a:t> 16,8-9)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AT" b="1" dirty="0">
                <a:solidFill>
                  <a:schemeClr val="accent6">
                    <a:lumMod val="50000"/>
                  </a:schemeClr>
                </a:solidFill>
              </a:rPr>
              <a:t>A: Geborgen ist mein Leben in dir, guter Gott. Du hältst mich in deinen Händen. Du bist für mich da.</a:t>
            </a:r>
            <a:endParaRPr lang="de-AT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dirty="0">
                <a:solidFill>
                  <a:schemeClr val="accent6">
                    <a:lumMod val="50000"/>
                  </a:schemeClr>
                </a:solidFill>
              </a:rPr>
              <a:t> 	Herr, deine Güte reicht so weit der Himmel ist,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dirty="0">
                <a:solidFill>
                  <a:schemeClr val="accent6">
                    <a:lumMod val="50000"/>
                  </a:schemeClr>
                </a:solidFill>
              </a:rPr>
              <a:t>	deine Treue so weit die Wolken ziehen. </a:t>
            </a:r>
            <a:r>
              <a:rPr lang="de-AT" sz="22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de-AT" sz="2200" dirty="0" err="1">
                <a:solidFill>
                  <a:schemeClr val="accent6">
                    <a:lumMod val="50000"/>
                  </a:schemeClr>
                </a:solidFill>
              </a:rPr>
              <a:t>Ps</a:t>
            </a:r>
            <a:r>
              <a:rPr lang="de-AT" sz="2200" dirty="0">
                <a:solidFill>
                  <a:schemeClr val="accent6">
                    <a:lumMod val="50000"/>
                  </a:schemeClr>
                </a:solidFill>
              </a:rPr>
              <a:t> 139,5)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AT" b="1" dirty="0">
                <a:solidFill>
                  <a:schemeClr val="accent6">
                    <a:lumMod val="50000"/>
                  </a:schemeClr>
                </a:solidFill>
              </a:rPr>
              <a:t>A: Geborgen ist mein Leben in dir, guter Gott. Du hältst mich in deinen Händen. Du bist für mich da.</a:t>
            </a:r>
            <a:endParaRPr lang="de-AT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dirty="0">
                <a:solidFill>
                  <a:schemeClr val="accent6">
                    <a:lumMod val="50000"/>
                  </a:schemeClr>
                </a:solidFill>
              </a:rPr>
              <a:t> 	Du befiehlst deinen Engeln, mich zu behüten auf all meinen Wegen. </a:t>
            </a:r>
            <a:r>
              <a:rPr lang="de-AT" sz="22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de-AT" sz="2200" dirty="0" err="1">
                <a:solidFill>
                  <a:schemeClr val="accent6">
                    <a:lumMod val="50000"/>
                  </a:schemeClr>
                </a:solidFill>
              </a:rPr>
              <a:t>Ps</a:t>
            </a:r>
            <a:r>
              <a:rPr lang="de-AT" sz="2200" dirty="0">
                <a:solidFill>
                  <a:schemeClr val="accent6">
                    <a:lumMod val="50000"/>
                  </a:schemeClr>
                </a:solidFill>
              </a:rPr>
              <a:t> 91, 11)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AT" b="1" dirty="0">
                <a:solidFill>
                  <a:schemeClr val="accent6">
                    <a:lumMod val="50000"/>
                  </a:schemeClr>
                </a:solidFill>
              </a:rPr>
              <a:t>A: Geborgen ist mein Leben in dir, guter Gott. Du hältst mich in deinen Händen. Du bist für mich da.	           	</a:t>
            </a:r>
            <a:r>
              <a:rPr lang="de-AT" dirty="0">
                <a:solidFill>
                  <a:schemeClr val="accent6">
                    <a:lumMod val="50000"/>
                  </a:schemeClr>
                </a:solidFill>
              </a:rPr>
              <a:t>Du bleibst immer bei mir. Du hältst mich liebevoll an der Hand. </a:t>
            </a:r>
            <a:r>
              <a:rPr lang="de-AT" sz="22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de-AT" sz="2200" dirty="0" err="1">
                <a:solidFill>
                  <a:schemeClr val="accent6">
                    <a:lumMod val="50000"/>
                  </a:schemeClr>
                </a:solidFill>
              </a:rPr>
              <a:t>Ps</a:t>
            </a:r>
            <a:r>
              <a:rPr lang="de-AT" sz="2200" dirty="0">
                <a:solidFill>
                  <a:schemeClr val="accent6">
                    <a:lumMod val="50000"/>
                  </a:schemeClr>
                </a:solidFill>
              </a:rPr>
              <a:t> 73,23)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AT" b="1" dirty="0">
                <a:solidFill>
                  <a:schemeClr val="accent6">
                    <a:lumMod val="50000"/>
                  </a:schemeClr>
                </a:solidFill>
              </a:rPr>
              <a:t>A: Geborgen ist mein Leben in dir, guter Gott. Du hältst mich in deinen Händen. Du bist für mich da.</a:t>
            </a:r>
            <a:endParaRPr lang="de-AT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4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Gras, sitzend, klein, grün enthält.&#10;&#10;Automatisch generierte Beschreibung">
            <a:extLst>
              <a:ext uri="{FF2B5EF4-FFF2-40B4-BE49-F238E27FC236}">
                <a16:creationId xmlns:a16="http://schemas.microsoft.com/office/drawing/2014/main" id="{E664771C-341D-4243-8206-56C927550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5565619" y="231924"/>
            <a:ext cx="6858000" cy="6394152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2FF96B-AE7F-DB4F-BF4B-08807461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4" y="462879"/>
            <a:ext cx="4049574" cy="1012237"/>
          </a:xfrm>
        </p:spPr>
        <p:txBody>
          <a:bodyPr>
            <a:normAutofit/>
          </a:bodyPr>
          <a:lstStyle/>
          <a:p>
            <a:r>
              <a:rPr lang="de-AT" b="1" dirty="0"/>
              <a:t>Segensgebet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E890A7-43B1-744D-8751-476BC09EA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70" y="1243013"/>
            <a:ext cx="4706803" cy="5414962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de-AT" sz="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AT" sz="2000" dirty="0">
                <a:solidFill>
                  <a:schemeClr val="accent6">
                    <a:lumMod val="50000"/>
                  </a:schemeClr>
                </a:solidFill>
              </a:rPr>
              <a:t>Ich wünsche dir, </a:t>
            </a:r>
          </a:p>
          <a:p>
            <a:pPr marL="0" indent="0">
              <a:buNone/>
            </a:pPr>
            <a:r>
              <a:rPr lang="de-AT" sz="2000" dirty="0">
                <a:solidFill>
                  <a:schemeClr val="accent6">
                    <a:lumMod val="50000"/>
                  </a:schemeClr>
                </a:solidFill>
              </a:rPr>
              <a:t>dass du den Start in die Schule </a:t>
            </a:r>
          </a:p>
          <a:p>
            <a:pPr marL="0" indent="0">
              <a:buNone/>
            </a:pPr>
            <a:r>
              <a:rPr lang="de-AT" sz="2000" dirty="0">
                <a:solidFill>
                  <a:schemeClr val="accent6">
                    <a:lumMod val="50000"/>
                  </a:schemeClr>
                </a:solidFill>
              </a:rPr>
              <a:t>lächelnd beginnen kannst,</a:t>
            </a:r>
          </a:p>
          <a:p>
            <a:pPr marL="0" indent="0">
              <a:buNone/>
            </a:pPr>
            <a:r>
              <a:rPr lang="de-AT" sz="2000" dirty="0">
                <a:solidFill>
                  <a:schemeClr val="accent6">
                    <a:lumMod val="50000"/>
                  </a:schemeClr>
                </a:solidFill>
              </a:rPr>
              <a:t>in froher Erwartung all der vielfältigen Aufgaben, </a:t>
            </a:r>
          </a:p>
          <a:p>
            <a:pPr marL="0" indent="0">
              <a:buNone/>
            </a:pPr>
            <a:r>
              <a:rPr lang="de-AT" sz="2000" dirty="0">
                <a:solidFill>
                  <a:schemeClr val="accent6">
                    <a:lumMod val="50000"/>
                  </a:schemeClr>
                </a:solidFill>
              </a:rPr>
              <a:t>die auf dich warten </a:t>
            </a:r>
          </a:p>
          <a:p>
            <a:pPr marL="0" indent="0">
              <a:buNone/>
            </a:pPr>
            <a:r>
              <a:rPr lang="de-AT" sz="2000" dirty="0">
                <a:solidFill>
                  <a:schemeClr val="accent6">
                    <a:lumMod val="50000"/>
                  </a:schemeClr>
                </a:solidFill>
              </a:rPr>
              <a:t>und all der Begegnungen, </a:t>
            </a:r>
          </a:p>
          <a:p>
            <a:pPr marL="0" indent="0">
              <a:buNone/>
            </a:pPr>
            <a:r>
              <a:rPr lang="de-AT" sz="2000" dirty="0">
                <a:solidFill>
                  <a:schemeClr val="accent6">
                    <a:lumMod val="50000"/>
                  </a:schemeClr>
                </a:solidFill>
              </a:rPr>
              <a:t>die dir geschenkt werden;</a:t>
            </a:r>
          </a:p>
          <a:p>
            <a:pPr marL="0" indent="0">
              <a:buNone/>
            </a:pPr>
            <a:r>
              <a:rPr lang="de-AT" sz="20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de-AT" sz="2000" dirty="0">
                <a:solidFill>
                  <a:schemeClr val="accent6">
                    <a:lumMod val="50000"/>
                  </a:schemeClr>
                </a:solidFill>
              </a:rPr>
              <a:t>dass du aber auch die nötige Geduld hast, </a:t>
            </a:r>
          </a:p>
          <a:p>
            <a:pPr marL="0" indent="0">
              <a:buNone/>
            </a:pPr>
            <a:r>
              <a:rPr lang="de-AT" sz="2000" dirty="0">
                <a:solidFill>
                  <a:schemeClr val="accent6">
                    <a:lumMod val="50000"/>
                  </a:schemeClr>
                </a:solidFill>
              </a:rPr>
              <a:t>das zu ertragen, </a:t>
            </a:r>
          </a:p>
          <a:p>
            <a:pPr marL="0" indent="0">
              <a:buNone/>
            </a:pPr>
            <a:r>
              <a:rPr lang="de-AT" sz="2000" dirty="0">
                <a:solidFill>
                  <a:schemeClr val="accent6">
                    <a:lumMod val="50000"/>
                  </a:schemeClr>
                </a:solidFill>
              </a:rPr>
              <a:t>was dir lästig ist </a:t>
            </a:r>
          </a:p>
          <a:p>
            <a:pPr marL="0" indent="0">
              <a:buNone/>
            </a:pPr>
            <a:r>
              <a:rPr lang="de-AT" sz="2000" dirty="0">
                <a:solidFill>
                  <a:schemeClr val="accent6">
                    <a:lumMod val="50000"/>
                  </a:schemeClr>
                </a:solidFill>
              </a:rPr>
              <a:t>oder was dir überflüssig erscheint.</a:t>
            </a:r>
          </a:p>
          <a:p>
            <a:pPr marL="0" indent="0">
              <a:buNone/>
            </a:pPr>
            <a:r>
              <a:rPr lang="de-AT" sz="20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de-AT" sz="2000" dirty="0">
                <a:solidFill>
                  <a:schemeClr val="accent6">
                    <a:lumMod val="50000"/>
                  </a:schemeClr>
                </a:solidFill>
              </a:rPr>
              <a:t>Ich wünsche dir eine gute Zeit!</a:t>
            </a:r>
          </a:p>
          <a:p>
            <a:pPr marL="0" indent="0">
              <a:buNone/>
            </a:pPr>
            <a:r>
              <a:rPr lang="de-AT" sz="20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de-AT" sz="1200" i="1" dirty="0">
                <a:solidFill>
                  <a:schemeClr val="accent6">
                    <a:lumMod val="50000"/>
                  </a:schemeClr>
                </a:solidFill>
              </a:rPr>
              <a:t>Nach einem irischen Segenswunsch</a:t>
            </a:r>
            <a:endParaRPr lang="de-AT" sz="1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de-DE" sz="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41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Macintosh PowerPoint</Application>
  <PresentationFormat>Breitbild</PresentationFormat>
  <Paragraphs>58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 </vt:lpstr>
      <vt:lpstr>Unser Leben auf den Kopf gestellt…..</vt:lpstr>
      <vt:lpstr>Mein Leben in Zeiten von Corona als  6-Wort-Geschichte</vt:lpstr>
      <vt:lpstr>Die Hand, die mein Leben trägt </vt:lpstr>
      <vt:lpstr>PowerPoint-Präsentation</vt:lpstr>
      <vt:lpstr>Segensgebet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Doris Ziniel</dc:creator>
  <cp:lastModifiedBy>Doris Ziniel</cp:lastModifiedBy>
  <cp:revision>2</cp:revision>
  <dcterms:created xsi:type="dcterms:W3CDTF">2020-05-14T13:52:56Z</dcterms:created>
  <dcterms:modified xsi:type="dcterms:W3CDTF">2020-05-14T13:57:36Z</dcterms:modified>
</cp:coreProperties>
</file>